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57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D56B-949C-4DE8-BEEF-A271D1C3FEF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82370-2A86-4B52-B756-37AE5D2F1D6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00034" y="1997839"/>
            <a:ext cx="82153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# - закомментировать одну строку</a:t>
            </a:r>
          </a:p>
          <a:p>
            <a:r>
              <a:rPr lang="ru-RU" dirty="0"/>
              <a:t>"""</a:t>
            </a:r>
          </a:p>
          <a:p>
            <a:r>
              <a:rPr lang="ru-RU" dirty="0"/>
              <a:t>макс - закомментировать много строк через три двойные кавычки до и после нужных строк</a:t>
            </a:r>
          </a:p>
          <a:p>
            <a:r>
              <a:rPr lang="ru-RU" dirty="0"/>
              <a:t>или выделить нужные строк и нажать: </a:t>
            </a:r>
            <a:r>
              <a:rPr lang="ru-RU" dirty="0" err="1"/>
              <a:t>CTRL+k+C</a:t>
            </a:r>
            <a:r>
              <a:rPr lang="ru-RU" dirty="0"/>
              <a:t>, снять </a:t>
            </a:r>
            <a:r>
              <a:rPr lang="ru-RU" dirty="0" err="1"/>
              <a:t>коммент</a:t>
            </a:r>
            <a:r>
              <a:rPr lang="ru-RU" dirty="0"/>
              <a:t>: </a:t>
            </a:r>
            <a:r>
              <a:rPr lang="ru-RU" dirty="0" err="1"/>
              <a:t>CTRL+k+u</a:t>
            </a:r>
            <a:r>
              <a:rPr lang="ru-RU" dirty="0"/>
              <a:t>.</a:t>
            </a:r>
          </a:p>
          <a:p>
            <a:r>
              <a:rPr lang="ru-RU" dirty="0"/>
              <a:t>"""</a:t>
            </a:r>
          </a:p>
          <a:p>
            <a:r>
              <a:rPr lang="ru-RU" dirty="0"/>
              <a:t># </a:t>
            </a:r>
            <a:r>
              <a:rPr lang="ru-RU" dirty="0" err="1"/>
              <a:t>qwerty</a:t>
            </a:r>
            <a:endParaRPr lang="ru-RU" dirty="0"/>
          </a:p>
          <a:p>
            <a:r>
              <a:rPr lang="ru-RU" dirty="0"/>
              <a:t># </a:t>
            </a:r>
            <a:r>
              <a:rPr lang="ru-RU" dirty="0" err="1"/>
              <a:t>ytrewq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286000" y="1997839"/>
            <a:ext cx="535783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Управляющие конструкции: </a:t>
            </a:r>
            <a:r>
              <a:rPr lang="en-US" b="1" dirty="0"/>
              <a:t>if, </a:t>
            </a:r>
            <a:r>
              <a:rPr lang="en-US" b="1" dirty="0" smtClean="0"/>
              <a:t>if-else</a:t>
            </a:r>
            <a:endParaRPr lang="ru-RU" b="1" dirty="0" smtClean="0"/>
          </a:p>
          <a:p>
            <a:endParaRPr lang="en-US" b="1" dirty="0"/>
          </a:p>
          <a:p>
            <a:r>
              <a:rPr lang="en-US" b="1" dirty="0"/>
              <a:t>username = input('</a:t>
            </a:r>
            <a:r>
              <a:rPr lang="ru-RU" b="1" dirty="0"/>
              <a:t>Введите имя: ')</a:t>
            </a:r>
          </a:p>
          <a:p>
            <a:r>
              <a:rPr lang="en-US" b="1" dirty="0"/>
              <a:t>if username == '</a:t>
            </a:r>
            <a:r>
              <a:rPr lang="ru-RU" b="1" dirty="0"/>
              <a:t>Маша':</a:t>
            </a:r>
          </a:p>
          <a:p>
            <a:r>
              <a:rPr lang="ru-RU" b="1" dirty="0" smtClean="0"/>
              <a:t>	</a:t>
            </a:r>
            <a:r>
              <a:rPr lang="ru-RU" b="1" dirty="0" err="1" smtClean="0"/>
              <a:t>print</a:t>
            </a:r>
            <a:r>
              <a:rPr lang="ru-RU" b="1" dirty="0"/>
              <a:t>('Ура, это же МАША!')</a:t>
            </a:r>
          </a:p>
          <a:p>
            <a:r>
              <a:rPr lang="en-US" b="1" dirty="0" err="1"/>
              <a:t>elif</a:t>
            </a:r>
            <a:r>
              <a:rPr lang="en-US" b="1" dirty="0"/>
              <a:t> username == '</a:t>
            </a:r>
            <a:r>
              <a:rPr lang="ru-RU" b="1" dirty="0"/>
              <a:t>Марина':</a:t>
            </a:r>
          </a:p>
          <a:p>
            <a:r>
              <a:rPr lang="ru-RU" b="1" dirty="0" smtClean="0"/>
              <a:t>	</a:t>
            </a:r>
            <a:r>
              <a:rPr lang="ru-RU" b="1" dirty="0" err="1" smtClean="0"/>
              <a:t>print</a:t>
            </a:r>
            <a:r>
              <a:rPr lang="ru-RU" b="1" dirty="0"/>
              <a:t>('Я так ждала Вас, Марина!')</a:t>
            </a:r>
          </a:p>
          <a:p>
            <a:r>
              <a:rPr lang="en-US" b="1" dirty="0" err="1"/>
              <a:t>elif</a:t>
            </a:r>
            <a:r>
              <a:rPr lang="en-US" b="1" dirty="0"/>
              <a:t> username == '</a:t>
            </a:r>
            <a:r>
              <a:rPr lang="ru-RU" b="1" dirty="0" err="1"/>
              <a:t>Ильнар</a:t>
            </a:r>
            <a:r>
              <a:rPr lang="ru-RU" b="1" dirty="0"/>
              <a:t>':</a:t>
            </a:r>
          </a:p>
          <a:p>
            <a:r>
              <a:rPr lang="ru-RU" b="1" dirty="0" smtClean="0"/>
              <a:t>	</a:t>
            </a:r>
            <a:r>
              <a:rPr lang="en-US" b="1" dirty="0" smtClean="0"/>
              <a:t>print</a:t>
            </a:r>
            <a:r>
              <a:rPr lang="en-US" b="1" dirty="0"/>
              <a:t>('</a:t>
            </a:r>
            <a:r>
              <a:rPr lang="ru-RU" b="1" dirty="0" err="1"/>
              <a:t>Ильнар</a:t>
            </a:r>
            <a:r>
              <a:rPr lang="ru-RU" b="1" dirty="0"/>
              <a:t> - топ)')</a:t>
            </a:r>
          </a:p>
          <a:p>
            <a:r>
              <a:rPr lang="en-US" b="1" dirty="0"/>
              <a:t>else:</a:t>
            </a:r>
          </a:p>
          <a:p>
            <a:r>
              <a:rPr lang="ru-RU" b="1" dirty="0" smtClean="0"/>
              <a:t>	</a:t>
            </a:r>
            <a:r>
              <a:rPr lang="en-US" b="1" dirty="0" smtClean="0"/>
              <a:t>print</a:t>
            </a:r>
            <a:r>
              <a:rPr lang="en-US" b="1" dirty="0"/>
              <a:t>('</a:t>
            </a:r>
            <a:r>
              <a:rPr lang="ru-RU" b="1" dirty="0"/>
              <a:t>Привет, ', </a:t>
            </a:r>
            <a:r>
              <a:rPr lang="en-US" b="1" dirty="0"/>
              <a:t>username)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43042" y="4357694"/>
            <a:ext cx="50720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Управляющие конструкции: </a:t>
            </a:r>
            <a:r>
              <a:rPr lang="en-US" b="1" dirty="0" smtClean="0"/>
              <a:t>while</a:t>
            </a:r>
            <a:endParaRPr lang="ru-RU" b="1" dirty="0" smtClean="0"/>
          </a:p>
          <a:p>
            <a:endParaRPr lang="en-US" b="1" dirty="0"/>
          </a:p>
          <a:p>
            <a:r>
              <a:rPr lang="en-US" b="1" dirty="0"/>
              <a:t>original = 23</a:t>
            </a:r>
          </a:p>
          <a:p>
            <a:r>
              <a:rPr lang="en-US" b="1" dirty="0"/>
              <a:t>inverted = 0</a:t>
            </a:r>
          </a:p>
          <a:p>
            <a:r>
              <a:rPr lang="en-US" b="1" dirty="0"/>
              <a:t>while original != 0:</a:t>
            </a:r>
          </a:p>
          <a:p>
            <a:r>
              <a:rPr lang="ru-RU" b="1" dirty="0" smtClean="0"/>
              <a:t>	</a:t>
            </a:r>
            <a:r>
              <a:rPr lang="en-US" b="1" dirty="0" smtClean="0"/>
              <a:t>inverted </a:t>
            </a:r>
            <a:r>
              <a:rPr lang="en-US" b="1" dirty="0"/>
              <a:t>= inverted * 10 + (original % 10)</a:t>
            </a:r>
          </a:p>
          <a:p>
            <a:r>
              <a:rPr lang="ru-RU" b="1" dirty="0" smtClean="0"/>
              <a:t>	</a:t>
            </a:r>
            <a:r>
              <a:rPr lang="en-US" b="1" dirty="0" smtClean="0"/>
              <a:t>original </a:t>
            </a:r>
            <a:r>
              <a:rPr lang="en-US" b="1" dirty="0"/>
              <a:t>//= 10</a:t>
            </a:r>
          </a:p>
          <a:p>
            <a:r>
              <a:rPr lang="en-US" b="1" dirty="0"/>
              <a:t>print(inverted)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00100" y="0"/>
            <a:ext cx="66437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Управляющие конструкции: </a:t>
            </a:r>
            <a:r>
              <a:rPr lang="en-US" b="1" dirty="0"/>
              <a:t>while</a:t>
            </a:r>
          </a:p>
          <a:p>
            <a:r>
              <a:rPr lang="en-US" b="1" dirty="0"/>
              <a:t>while condition:</a:t>
            </a:r>
          </a:p>
          <a:p>
            <a:pPr lvl="1"/>
            <a:r>
              <a:rPr lang="en-US" b="1" dirty="0"/>
              <a:t># operator 1</a:t>
            </a:r>
          </a:p>
          <a:p>
            <a:pPr lvl="1"/>
            <a:r>
              <a:rPr lang="en-US" b="1" dirty="0"/>
              <a:t># operator 2</a:t>
            </a:r>
          </a:p>
          <a:p>
            <a:pPr lvl="1"/>
            <a:r>
              <a:rPr lang="ru-RU" b="1" dirty="0"/>
              <a:t># . . .</a:t>
            </a:r>
          </a:p>
          <a:p>
            <a:pPr lvl="1"/>
            <a:r>
              <a:rPr lang="en-US" b="1" dirty="0"/>
              <a:t># operator </a:t>
            </a:r>
            <a:r>
              <a:rPr lang="en-US" b="1" dirty="0" smtClean="0"/>
              <a:t>n</a:t>
            </a:r>
            <a:endParaRPr lang="ru-RU" b="1" dirty="0" smtClean="0"/>
          </a:p>
          <a:p>
            <a:pPr lvl="1"/>
            <a:endParaRPr lang="en-US" b="1" dirty="0"/>
          </a:p>
          <a:p>
            <a:r>
              <a:rPr lang="ru-RU" b="1" dirty="0"/>
              <a:t>Цикл позволяет выполнить блок операторов </a:t>
            </a:r>
            <a:r>
              <a:rPr lang="ru-RU" b="1" dirty="0" smtClean="0"/>
              <a:t>какое-то </a:t>
            </a:r>
            <a:r>
              <a:rPr lang="ru-RU" b="1" dirty="0"/>
              <a:t>количество раз</a:t>
            </a:r>
          </a:p>
          <a:p>
            <a:r>
              <a:rPr lang="ru-RU" b="1" dirty="0"/>
              <a:t>Отступы важны</a:t>
            </a: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35139" t="21484" r="25329" b="33594"/>
          <a:stretch>
            <a:fillRect/>
          </a:stretch>
        </p:blipFill>
        <p:spPr bwMode="auto">
          <a:xfrm>
            <a:off x="500034" y="357166"/>
            <a:ext cx="7938936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4590" t="20508" r="13250" b="24804"/>
          <a:stretch>
            <a:fillRect/>
          </a:stretch>
        </p:blipFill>
        <p:spPr bwMode="auto">
          <a:xfrm>
            <a:off x="500034" y="357166"/>
            <a:ext cx="8240884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42910" y="35716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original = 23</a:t>
            </a:r>
          </a:p>
          <a:p>
            <a:r>
              <a:rPr lang="en-US" b="1" dirty="0"/>
              <a:t>inverted = 0</a:t>
            </a:r>
          </a:p>
          <a:p>
            <a:r>
              <a:rPr lang="en-US" b="1" dirty="0"/>
              <a:t>while original != 0:</a:t>
            </a:r>
          </a:p>
          <a:p>
            <a:pPr lvl="1"/>
            <a:r>
              <a:rPr lang="en-US" b="1" dirty="0"/>
              <a:t>inverted = inverted * 10 + (original % 10)</a:t>
            </a:r>
          </a:p>
          <a:p>
            <a:pPr lvl="1"/>
            <a:r>
              <a:rPr lang="en-US" b="1" dirty="0"/>
              <a:t>original //= 10</a:t>
            </a:r>
          </a:p>
          <a:p>
            <a:r>
              <a:rPr lang="en-US" b="1" dirty="0"/>
              <a:t>else:</a:t>
            </a:r>
          </a:p>
          <a:p>
            <a:pPr lvl="1"/>
            <a:r>
              <a:rPr lang="en-US" b="1" dirty="0"/>
              <a:t>print('</a:t>
            </a:r>
            <a:r>
              <a:rPr lang="ru-RU" b="1" dirty="0"/>
              <a:t>Пожалуй')</a:t>
            </a:r>
          </a:p>
          <a:p>
            <a:pPr lvl="1"/>
            <a:r>
              <a:rPr lang="en-US" b="1" dirty="0"/>
              <a:t>print('</a:t>
            </a:r>
            <a:r>
              <a:rPr lang="ru-RU" b="1" dirty="0"/>
              <a:t>хватит )')</a:t>
            </a:r>
          </a:p>
          <a:p>
            <a:pPr lvl="1"/>
            <a:r>
              <a:rPr lang="en-US" b="1" dirty="0"/>
              <a:t>print(inverted)</a:t>
            </a:r>
          </a:p>
          <a:p>
            <a:r>
              <a:rPr lang="ru-RU" b="1" dirty="0"/>
              <a:t># Пожалуй</a:t>
            </a:r>
          </a:p>
          <a:p>
            <a:r>
              <a:rPr lang="ru-RU" b="1" dirty="0"/>
              <a:t># хватит )</a:t>
            </a:r>
          </a:p>
          <a:p>
            <a:r>
              <a:rPr lang="ru-RU" b="1" dirty="0"/>
              <a:t># 32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3726" t="22461" r="43997" b="36523"/>
          <a:stretch>
            <a:fillRect/>
          </a:stretch>
        </p:blipFill>
        <p:spPr bwMode="auto">
          <a:xfrm>
            <a:off x="357158" y="214290"/>
            <a:ext cx="8513028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7158" y="58847"/>
            <a:ext cx="857256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# Управляющие конструкции: </a:t>
            </a:r>
            <a:r>
              <a:rPr lang="en-US" dirty="0"/>
              <a:t>while-else</a:t>
            </a:r>
          </a:p>
          <a:p>
            <a:r>
              <a:rPr lang="en-US" dirty="0"/>
              <a:t># original = 23</a:t>
            </a:r>
          </a:p>
          <a:p>
            <a:r>
              <a:rPr lang="en-US" dirty="0"/>
              <a:t># inverted = 0</a:t>
            </a:r>
          </a:p>
          <a:p>
            <a:r>
              <a:rPr lang="en-US" dirty="0"/>
              <a:t># while original != 0:</a:t>
            </a:r>
          </a:p>
          <a:p>
            <a:r>
              <a:rPr lang="en-US" dirty="0"/>
              <a:t>#     inverted = inverted * 10 + (original % 10)</a:t>
            </a:r>
          </a:p>
          <a:p>
            <a:r>
              <a:rPr lang="en-US" dirty="0"/>
              <a:t>#     original //= 10</a:t>
            </a:r>
          </a:p>
          <a:p>
            <a:r>
              <a:rPr lang="en-US" dirty="0"/>
              <a:t># else:</a:t>
            </a:r>
          </a:p>
          <a:p>
            <a:r>
              <a:rPr lang="en-US" dirty="0"/>
              <a:t>#     print('</a:t>
            </a:r>
            <a:r>
              <a:rPr lang="ru-RU" dirty="0"/>
              <a:t>Пожалуй')</a:t>
            </a:r>
          </a:p>
          <a:p>
            <a:r>
              <a:rPr lang="ru-RU" dirty="0"/>
              <a:t>#     </a:t>
            </a:r>
            <a:r>
              <a:rPr lang="en-US" dirty="0"/>
              <a:t>print('</a:t>
            </a:r>
            <a:r>
              <a:rPr lang="ru-RU" dirty="0"/>
              <a:t>хватит )')</a:t>
            </a:r>
          </a:p>
          <a:p>
            <a:r>
              <a:rPr lang="ru-RU" dirty="0"/>
              <a:t>#     </a:t>
            </a:r>
            <a:r>
              <a:rPr lang="en-US" dirty="0"/>
              <a:t>print(inverted)</a:t>
            </a:r>
          </a:p>
          <a:p>
            <a:r>
              <a:rPr lang="en-US" dirty="0"/>
              <a:t># </a:t>
            </a:r>
            <a:r>
              <a:rPr lang="ru-RU" dirty="0"/>
              <a:t>Пожалуй</a:t>
            </a:r>
          </a:p>
          <a:p>
            <a:r>
              <a:rPr lang="ru-RU" dirty="0"/>
              <a:t># хватит</a:t>
            </a: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# </a:t>
            </a:r>
            <a:r>
              <a:rPr lang="en-US" dirty="0"/>
              <a:t>original = 23</a:t>
            </a:r>
          </a:p>
          <a:p>
            <a:r>
              <a:rPr lang="en-US" dirty="0"/>
              <a:t># inverted = 0</a:t>
            </a:r>
          </a:p>
          <a:p>
            <a:r>
              <a:rPr lang="en-US" dirty="0"/>
              <a:t># while original != 0:</a:t>
            </a:r>
          </a:p>
          <a:p>
            <a:r>
              <a:rPr lang="en-US" dirty="0"/>
              <a:t>#     if inverted == 3:</a:t>
            </a:r>
          </a:p>
          <a:p>
            <a:r>
              <a:rPr lang="en-US" dirty="0" smtClean="0"/>
              <a:t>#         break</a:t>
            </a:r>
            <a:r>
              <a:rPr lang="ru-RU" dirty="0" smtClean="0"/>
              <a:t> 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FF0000"/>
                </a:solidFill>
              </a:rPr>
              <a:t>### </a:t>
            </a:r>
            <a:r>
              <a:rPr lang="ru-RU" dirty="0" smtClean="0">
                <a:solidFill>
                  <a:srgbClr val="FF0000"/>
                </a:solidFill>
              </a:rPr>
              <a:t>ЛУЧШЕ НЕ ПРИМЕНЯТЬ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#     inverted = inverted * 10 + (original % 10)</a:t>
            </a:r>
          </a:p>
          <a:p>
            <a:r>
              <a:rPr lang="en-US" dirty="0" smtClean="0"/>
              <a:t># </a:t>
            </a:r>
            <a:r>
              <a:rPr lang="en-US" dirty="0"/>
              <a:t>    original //= 10</a:t>
            </a:r>
          </a:p>
          <a:p>
            <a:r>
              <a:rPr lang="en-US" dirty="0"/>
              <a:t># else:</a:t>
            </a:r>
          </a:p>
          <a:p>
            <a:r>
              <a:rPr lang="en-US" dirty="0"/>
              <a:t>#     print('</a:t>
            </a:r>
            <a:r>
              <a:rPr lang="ru-RU" dirty="0"/>
              <a:t>Пожалуй')</a:t>
            </a:r>
          </a:p>
          <a:p>
            <a:r>
              <a:rPr lang="ru-RU" dirty="0"/>
              <a:t>#     </a:t>
            </a:r>
            <a:r>
              <a:rPr lang="en-US" dirty="0"/>
              <a:t>print('</a:t>
            </a:r>
            <a:r>
              <a:rPr lang="ru-RU" dirty="0"/>
              <a:t>хватит )')</a:t>
            </a:r>
          </a:p>
          <a:p>
            <a:r>
              <a:rPr lang="ru-RU" dirty="0"/>
              <a:t># </a:t>
            </a:r>
            <a:r>
              <a:rPr lang="en-US" dirty="0"/>
              <a:t>print(inverted)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4275" t="19531" r="43448" b="16015"/>
          <a:stretch>
            <a:fillRect/>
          </a:stretch>
        </p:blipFill>
        <p:spPr bwMode="auto">
          <a:xfrm>
            <a:off x="357158" y="285727"/>
            <a:ext cx="7358114" cy="630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35139" t="20508" r="27525" b="28711"/>
          <a:stretch>
            <a:fillRect/>
          </a:stretch>
        </p:blipFill>
        <p:spPr bwMode="auto">
          <a:xfrm>
            <a:off x="500034" y="285727"/>
            <a:ext cx="8001056" cy="611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35139" t="20508" r="21486" b="19922"/>
          <a:stretch>
            <a:fillRect/>
          </a:stretch>
        </p:blipFill>
        <p:spPr bwMode="auto">
          <a:xfrm>
            <a:off x="428596" y="285728"/>
            <a:ext cx="8215370" cy="634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28662" y="35716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Переменные</a:t>
            </a:r>
          </a:p>
          <a:p>
            <a:r>
              <a:rPr lang="ru-RU" b="1" dirty="0"/>
              <a:t>Типы данных справедливы</a:t>
            </a:r>
          </a:p>
          <a:p>
            <a:r>
              <a:rPr lang="en-US" b="1" dirty="0" err="1"/>
              <a:t>int</a:t>
            </a:r>
            <a:r>
              <a:rPr lang="en-US" b="1" dirty="0"/>
              <a:t>, float, </a:t>
            </a:r>
            <a:r>
              <a:rPr lang="en-US" b="1" dirty="0" err="1"/>
              <a:t>boolean</a:t>
            </a:r>
            <a:r>
              <a:rPr lang="en-US" b="1" dirty="0"/>
              <a:t>, </a:t>
            </a:r>
            <a:r>
              <a:rPr lang="en-US" b="1" dirty="0" err="1"/>
              <a:t>str</a:t>
            </a:r>
            <a:endParaRPr lang="en-US" b="1" dirty="0"/>
          </a:p>
          <a:p>
            <a:r>
              <a:rPr lang="en-US" b="1" dirty="0"/>
              <a:t>list </a:t>
            </a:r>
            <a:r>
              <a:rPr lang="ru-RU" b="1" dirty="0"/>
              <a:t>и др.</a:t>
            </a:r>
          </a:p>
          <a:p>
            <a:r>
              <a:rPr lang="ru-RU" b="1" dirty="0" err="1"/>
              <a:t>Python</a:t>
            </a:r>
            <a:r>
              <a:rPr lang="ru-RU" b="1" dirty="0"/>
              <a:t> – язык с динамической типизацией</a:t>
            </a:r>
          </a:p>
          <a:p>
            <a:r>
              <a:rPr lang="en-US" b="1" dirty="0"/>
              <a:t>value = 2809</a:t>
            </a:r>
          </a:p>
          <a:p>
            <a:r>
              <a:rPr lang="en-US" b="1" dirty="0"/>
              <a:t>name = 'Sergey'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4590" t="22461" r="24780" b="21875"/>
          <a:stretch>
            <a:fillRect/>
          </a:stretch>
        </p:blipFill>
        <p:spPr bwMode="auto">
          <a:xfrm>
            <a:off x="3071802" y="2143116"/>
            <a:ext cx="5286412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35139" t="21484" r="13799" b="28711"/>
          <a:stretch>
            <a:fillRect/>
          </a:stretch>
        </p:blipFill>
        <p:spPr bwMode="auto">
          <a:xfrm>
            <a:off x="285720" y="285728"/>
            <a:ext cx="8858312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13177" t="17578" r="75293" b="15039"/>
          <a:stretch>
            <a:fillRect/>
          </a:stretch>
        </p:blipFill>
        <p:spPr bwMode="auto">
          <a:xfrm>
            <a:off x="642910" y="0"/>
            <a:ext cx="2071702" cy="680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 l="13726" t="17578" r="72548" b="15039"/>
          <a:stretch>
            <a:fillRect/>
          </a:stretch>
        </p:blipFill>
        <p:spPr bwMode="auto">
          <a:xfrm>
            <a:off x="3428992" y="-1"/>
            <a:ext cx="2500330" cy="690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 l="17606" t="11914" r="57138" b="65625"/>
          <a:stretch>
            <a:fillRect/>
          </a:stretch>
        </p:blipFill>
        <p:spPr bwMode="auto">
          <a:xfrm>
            <a:off x="5857852" y="2000240"/>
            <a:ext cx="328614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072330" y="121442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СТРОКИ</a:t>
            </a: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 l="18118" t="11719" r="32467" b="3320"/>
          <a:stretch>
            <a:fillRect/>
          </a:stretch>
        </p:blipFill>
        <p:spPr bwMode="auto">
          <a:xfrm>
            <a:off x="1285852" y="0"/>
            <a:ext cx="6429420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71472" y="357166"/>
            <a:ext cx="79296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print(5) # CTRL+F5 - </a:t>
            </a:r>
            <a:r>
              <a:rPr lang="ru-RU" dirty="0"/>
              <a:t>запуск кода или ввод в терминал (</a:t>
            </a:r>
            <a:r>
              <a:rPr lang="en-US" dirty="0"/>
              <a:t>python+</a:t>
            </a:r>
            <a:r>
              <a:rPr lang="ru-RU" dirty="0"/>
              <a:t>имя файла): </a:t>
            </a:r>
            <a:r>
              <a:rPr lang="en-US" dirty="0"/>
              <a:t>python main.py</a:t>
            </a:r>
          </a:p>
          <a:p>
            <a:endParaRPr lang="ru-RU" dirty="0" smtClean="0"/>
          </a:p>
          <a:p>
            <a:r>
              <a:rPr lang="ru-RU" dirty="0" err="1" smtClean="0"/>
              <a:t>n</a:t>
            </a:r>
            <a:r>
              <a:rPr lang="ru-RU" dirty="0" smtClean="0"/>
              <a:t> </a:t>
            </a:r>
            <a:r>
              <a:rPr lang="ru-RU" dirty="0"/>
              <a:t>= "</a:t>
            </a:r>
            <a:r>
              <a:rPr lang="ru-RU" dirty="0" err="1"/>
              <a:t>qwe</a:t>
            </a:r>
            <a:r>
              <a:rPr lang="ru-RU" dirty="0"/>
              <a:t> \' </a:t>
            </a:r>
            <a:r>
              <a:rPr lang="ru-RU" dirty="0" err="1"/>
              <a:t>poi</a:t>
            </a:r>
            <a:r>
              <a:rPr lang="ru-RU" dirty="0"/>
              <a:t>" # установка одной кавычки в строке - через </a:t>
            </a:r>
            <a:r>
              <a:rPr lang="ru-RU" dirty="0" err="1"/>
              <a:t>слэш</a:t>
            </a:r>
            <a:r>
              <a:rPr lang="ru-RU" dirty="0"/>
              <a:t>(\)</a:t>
            </a:r>
          </a:p>
          <a:p>
            <a:r>
              <a:rPr lang="ru-RU" dirty="0" err="1"/>
              <a:t>m</a:t>
            </a:r>
            <a:r>
              <a:rPr lang="ru-RU" dirty="0"/>
              <a:t> = </a:t>
            </a:r>
            <a:r>
              <a:rPr lang="ru-RU" dirty="0" err="1"/>
              <a:t>None</a:t>
            </a:r>
            <a:r>
              <a:rPr lang="ru-RU" dirty="0"/>
              <a:t> # присвоено переменной пустое значение типа</a:t>
            </a:r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# </a:t>
            </a:r>
            <a:r>
              <a:rPr lang="ru-RU" dirty="0"/>
              <a:t>Ввод данных пользователем:</a:t>
            </a:r>
          </a:p>
          <a:p>
            <a:r>
              <a:rPr lang="ru-RU" dirty="0"/>
              <a:t># </a:t>
            </a:r>
            <a:r>
              <a:rPr lang="ru-RU" dirty="0" err="1"/>
              <a:t>a</a:t>
            </a:r>
            <a:r>
              <a:rPr lang="ru-RU" dirty="0"/>
              <a:t> = </a:t>
            </a:r>
            <a:r>
              <a:rPr lang="ru-RU" dirty="0" err="1"/>
              <a:t>input</a:t>
            </a:r>
            <a:r>
              <a:rPr lang="ru-RU" dirty="0"/>
              <a:t>('Введите число: ') # всегда на выходе выдаёт тип СТРОКА </a:t>
            </a:r>
            <a:r>
              <a:rPr lang="ru-RU" dirty="0" err="1"/>
              <a:t>str</a:t>
            </a:r>
            <a:endParaRPr lang="ru-RU" dirty="0"/>
          </a:p>
          <a:p>
            <a:r>
              <a:rPr lang="ru-RU" dirty="0"/>
              <a:t># </a:t>
            </a:r>
            <a:r>
              <a:rPr lang="ru-RU" dirty="0" err="1"/>
              <a:t>print</a:t>
            </a:r>
            <a:r>
              <a:rPr lang="ru-RU" dirty="0"/>
              <a:t>(</a:t>
            </a:r>
            <a:r>
              <a:rPr lang="ru-RU" dirty="0" err="1"/>
              <a:t>a</a:t>
            </a:r>
            <a:r>
              <a:rPr lang="ru-RU" dirty="0"/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4590" t="20508" r="7210" b="17969"/>
          <a:stretch>
            <a:fillRect/>
          </a:stretch>
        </p:blipFill>
        <p:spPr bwMode="auto">
          <a:xfrm>
            <a:off x="857224" y="642918"/>
            <a:ext cx="757242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285720" y="5429264"/>
            <a:ext cx="8429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print</a:t>
            </a:r>
            <a:r>
              <a:rPr lang="ru-RU" dirty="0"/>
              <a:t>('</a:t>
            </a:r>
            <a:r>
              <a:rPr lang="ru-RU" dirty="0" err="1"/>
              <a:t>a</a:t>
            </a:r>
            <a:r>
              <a:rPr lang="ru-RU" dirty="0"/>
              <a:t>*</a:t>
            </a:r>
            <a:r>
              <a:rPr lang="ru-RU" dirty="0" err="1"/>
              <a:t>b</a:t>
            </a:r>
            <a:r>
              <a:rPr lang="ru-RU" dirty="0"/>
              <a:t> =', </a:t>
            </a:r>
            <a:r>
              <a:rPr lang="ru-RU" dirty="0" err="1"/>
              <a:t>round</a:t>
            </a:r>
            <a:r>
              <a:rPr lang="ru-RU" dirty="0"/>
              <a:t>(</a:t>
            </a:r>
            <a:r>
              <a:rPr lang="ru-RU" dirty="0" err="1"/>
              <a:t>a</a:t>
            </a:r>
            <a:r>
              <a:rPr lang="ru-RU" dirty="0"/>
              <a:t>*b,3)) # вывод только с тремя знаками после </a:t>
            </a:r>
            <a:r>
              <a:rPr lang="ru-RU" dirty="0" smtClean="0"/>
              <a:t>запятой.</a:t>
            </a:r>
          </a:p>
          <a:p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7158" y="5214950"/>
            <a:ext cx="6286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Логические операции</a:t>
            </a:r>
          </a:p>
          <a:p>
            <a:r>
              <a:rPr lang="ru-RU" b="1" dirty="0"/>
              <a:t>&gt;, &gt;=, &lt;, &lt;=, ==, !=</a:t>
            </a:r>
          </a:p>
          <a:p>
            <a:r>
              <a:rPr lang="ru-RU" b="1" dirty="0" err="1"/>
              <a:t>not</a:t>
            </a:r>
            <a:r>
              <a:rPr lang="ru-RU" b="1" dirty="0"/>
              <a:t>, </a:t>
            </a:r>
            <a:r>
              <a:rPr lang="ru-RU" b="1" dirty="0" err="1"/>
              <a:t>and</a:t>
            </a:r>
            <a:r>
              <a:rPr lang="ru-RU" b="1" dirty="0"/>
              <a:t>, </a:t>
            </a:r>
            <a:r>
              <a:rPr lang="ru-RU" b="1" dirty="0" err="1"/>
              <a:t>or</a:t>
            </a:r>
            <a:r>
              <a:rPr lang="ru-RU" b="1" dirty="0"/>
              <a:t> – не путать с &amp;, |, ^</a:t>
            </a:r>
          </a:p>
          <a:p>
            <a:r>
              <a:rPr lang="en-US" b="1" dirty="0" err="1"/>
              <a:t>Кое-что</a:t>
            </a:r>
            <a:r>
              <a:rPr lang="en-US" b="1" dirty="0"/>
              <a:t> </a:t>
            </a:r>
            <a:r>
              <a:rPr lang="en-US" b="1" dirty="0" err="1"/>
              <a:t>ещё</a:t>
            </a:r>
            <a:r>
              <a:rPr lang="en-US" b="1" dirty="0"/>
              <a:t>: is, is not, in, not in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5139" t="20508" r="18741" b="28711"/>
          <a:stretch>
            <a:fillRect/>
          </a:stretch>
        </p:blipFill>
        <p:spPr bwMode="auto">
          <a:xfrm>
            <a:off x="428596" y="214290"/>
            <a:ext cx="773179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5139" t="20508" r="9956" b="21875"/>
          <a:stretch>
            <a:fillRect/>
          </a:stretch>
        </p:blipFill>
        <p:spPr bwMode="auto">
          <a:xfrm>
            <a:off x="928662" y="1000108"/>
            <a:ext cx="714380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35176" t="20703" r="26940" b="20703"/>
          <a:stretch>
            <a:fillRect/>
          </a:stretch>
        </p:blipFill>
        <p:spPr bwMode="auto">
          <a:xfrm>
            <a:off x="1214414" y="500042"/>
            <a:ext cx="6786610" cy="590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5139" t="21484" r="27525" b="23828"/>
          <a:stretch>
            <a:fillRect/>
          </a:stretch>
        </p:blipFill>
        <p:spPr bwMode="auto">
          <a:xfrm>
            <a:off x="928662" y="357166"/>
            <a:ext cx="7500990" cy="617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34590" t="22461" r="13250" b="42383"/>
          <a:stretch>
            <a:fillRect/>
          </a:stretch>
        </p:blipFill>
        <p:spPr bwMode="auto">
          <a:xfrm>
            <a:off x="785786" y="857232"/>
            <a:ext cx="791771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316</Words>
  <Application>Microsoft Office PowerPoint</Application>
  <PresentationFormat>Экран (4:3)</PresentationFormat>
  <Paragraphs>92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Home</dc:creator>
  <cp:lastModifiedBy>Home</cp:lastModifiedBy>
  <cp:revision>20</cp:revision>
  <dcterms:created xsi:type="dcterms:W3CDTF">2023-01-26T04:49:10Z</dcterms:created>
  <dcterms:modified xsi:type="dcterms:W3CDTF">2023-01-26T07:45:29Z</dcterms:modified>
</cp:coreProperties>
</file>